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10">
  <p:sldMasterIdLst>
    <p:sldMasterId id="2147483695" r:id="rId4"/>
  </p:sldMasterIdLst>
  <p:notesMasterIdLst>
    <p:notesMasterId r:id="rId21"/>
  </p:notesMasterIdLst>
  <p:sldIdLst>
    <p:sldId id="281" r:id="rId5"/>
    <p:sldId id="329" r:id="rId6"/>
    <p:sldId id="352" r:id="rId7"/>
    <p:sldId id="348" r:id="rId8"/>
    <p:sldId id="351" r:id="rId9"/>
    <p:sldId id="361" r:id="rId10"/>
    <p:sldId id="353" r:id="rId11"/>
    <p:sldId id="354" r:id="rId12"/>
    <p:sldId id="355" r:id="rId13"/>
    <p:sldId id="356" r:id="rId14"/>
    <p:sldId id="357" r:id="rId15"/>
    <p:sldId id="358" r:id="rId16"/>
    <p:sldId id="359" r:id="rId17"/>
    <p:sldId id="360" r:id="rId18"/>
    <p:sldId id="327" r:id="rId19"/>
    <p:sldId id="28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8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26" autoAdjust="0"/>
    <p:restoredTop sz="86654" autoAdjust="0"/>
  </p:normalViewPr>
  <p:slideViewPr>
    <p:cSldViewPr snapToGrid="0">
      <p:cViewPr varScale="1">
        <p:scale>
          <a:sx n="65" d="100"/>
          <a:sy n="65" d="100"/>
        </p:scale>
        <p:origin x="942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83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570"/>
    </p:cViewPr>
  </p:sorter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D9C3B0-7FC1-4378-9968-8A922A367739}" type="datetimeFigureOut">
              <a:rPr lang="en-GB" smtClean="0"/>
              <a:t>16/08/2019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BAE6C8-9565-4E53-87CF-E9657222EB7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6711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vnaws.chalosoft.com/home?fbclid=IwAR2oOj9eClpJ0EYMY7LVlcMJdYjUCgpjD8hJe6oEgUGhxwDO68m5AhbytN4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http://svnaws.chalosoft.com/home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http://att.cuidot.vn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BAE6C8-9565-4E53-87CF-E9657222EB7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490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BAE6C8-9565-4E53-87CF-E9657222EB7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0960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20562-4DE5-46C8-95E1-359028AA76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479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C20562-4DE5-46C8-95E1-359028AA76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11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BAE6C8-9565-4E53-87CF-E9657222EB7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9378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BAE6C8-9565-4E53-87CF-E9657222EB7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4870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BAE6C8-9565-4E53-87CF-E9657222EB7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197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png"/><Relationship Id="rId4" Type="http://schemas.openxmlformats.org/officeDocument/2006/relationships/image" Target="../media/image20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13362" y="1888177"/>
            <a:ext cx="8178140" cy="2526125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accent4"/>
                </a:solidFill>
              </a:defRPr>
            </a:lvl1pPr>
          </a:lstStyle>
          <a:p>
            <a:r>
              <a:rPr lang="vi-VN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3362" y="4690804"/>
            <a:ext cx="8178140" cy="1009352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301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to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99" b="49164"/>
          <a:stretch/>
        </p:blipFill>
        <p:spPr>
          <a:xfrm>
            <a:off x="0" y="-9939"/>
            <a:ext cx="12189976" cy="30252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47620"/>
            <a:ext cx="10515600" cy="447675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lang="en-US"/>
            </a:lvl1pPr>
          </a:lstStyle>
          <a:p>
            <a:pPr lvl="0" algn="ctr"/>
            <a:r>
              <a:rPr lang="vi-VN" dirty="0"/>
              <a:t>CLICK TO EDIT TITLE</a:t>
            </a:r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 hasCustomPrompt="1"/>
          </p:nvPr>
        </p:nvSpPr>
        <p:spPr>
          <a:xfrm>
            <a:off x="484188" y="3344702"/>
            <a:ext cx="2549525" cy="107712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15" hasCustomPrompt="1"/>
          </p:nvPr>
        </p:nvSpPr>
        <p:spPr>
          <a:xfrm>
            <a:off x="3366534" y="3344702"/>
            <a:ext cx="2549525" cy="107712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16" hasCustomPrompt="1"/>
          </p:nvPr>
        </p:nvSpPr>
        <p:spPr>
          <a:xfrm>
            <a:off x="6288640" y="3344702"/>
            <a:ext cx="2549525" cy="107712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20" name="Picture Placeholder 16"/>
          <p:cNvSpPr>
            <a:spLocks noGrp="1"/>
          </p:cNvSpPr>
          <p:nvPr>
            <p:ph type="pic" sz="quarter" idx="17" hasCustomPrompt="1"/>
          </p:nvPr>
        </p:nvSpPr>
        <p:spPr>
          <a:xfrm>
            <a:off x="9220683" y="3344702"/>
            <a:ext cx="2549525" cy="107712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8" hasCustomPrompt="1"/>
          </p:nvPr>
        </p:nvSpPr>
        <p:spPr>
          <a:xfrm>
            <a:off x="484188" y="4695342"/>
            <a:ext cx="2549525" cy="582337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vi-VN" dirty="0"/>
              <a:t>ADD TITLE</a:t>
            </a:r>
            <a:endParaRPr lang="en-US" dirty="0"/>
          </a:p>
        </p:txBody>
      </p:sp>
      <p:sp>
        <p:nvSpPr>
          <p:cNvPr id="25" name="Text Placeholder 23"/>
          <p:cNvSpPr>
            <a:spLocks noGrp="1"/>
          </p:cNvSpPr>
          <p:nvPr>
            <p:ph type="body" sz="quarter" idx="19" hasCustomPrompt="1"/>
          </p:nvPr>
        </p:nvSpPr>
        <p:spPr>
          <a:xfrm>
            <a:off x="3366535" y="4695342"/>
            <a:ext cx="2549525" cy="582337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vi-VN" dirty="0"/>
              <a:t>ADD TITLE</a:t>
            </a:r>
            <a:endParaRPr lang="en-US" dirty="0"/>
          </a:p>
        </p:txBody>
      </p:sp>
      <p:sp>
        <p:nvSpPr>
          <p:cNvPr id="26" name="Text Placeholder 23"/>
          <p:cNvSpPr>
            <a:spLocks noGrp="1"/>
          </p:cNvSpPr>
          <p:nvPr>
            <p:ph type="body" sz="quarter" idx="20" hasCustomPrompt="1"/>
          </p:nvPr>
        </p:nvSpPr>
        <p:spPr>
          <a:xfrm>
            <a:off x="6288640" y="4695342"/>
            <a:ext cx="2549525" cy="582337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vi-VN" dirty="0"/>
              <a:t>ADD TITLE</a:t>
            </a:r>
            <a:endParaRPr lang="en-US" dirty="0"/>
          </a:p>
        </p:txBody>
      </p:sp>
      <p:sp>
        <p:nvSpPr>
          <p:cNvPr id="27" name="Text Placeholder 23"/>
          <p:cNvSpPr>
            <a:spLocks noGrp="1"/>
          </p:cNvSpPr>
          <p:nvPr>
            <p:ph type="body" sz="quarter" idx="21" hasCustomPrompt="1"/>
          </p:nvPr>
        </p:nvSpPr>
        <p:spPr>
          <a:xfrm>
            <a:off x="9220683" y="4695342"/>
            <a:ext cx="2549525" cy="582337"/>
          </a:xfrm>
        </p:spPr>
        <p:txBody>
          <a:bodyPr>
            <a:normAutofit/>
          </a:bodyPr>
          <a:lstStyle>
            <a:lvl1pPr marL="0" indent="0" algn="ctr">
              <a:buNone/>
              <a:defRPr sz="1800" b="1"/>
            </a:lvl1pPr>
          </a:lstStyle>
          <a:p>
            <a:pPr lvl="0"/>
            <a:r>
              <a:rPr lang="vi-VN" dirty="0"/>
              <a:t>ADD TITLE</a:t>
            </a:r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22" hasCustomPrompt="1"/>
          </p:nvPr>
        </p:nvSpPr>
        <p:spPr>
          <a:xfrm>
            <a:off x="484188" y="5312651"/>
            <a:ext cx="2549525" cy="1112838"/>
          </a:xfrm>
        </p:spPr>
        <p:txBody>
          <a:bodyPr>
            <a:normAutofit/>
          </a:bodyPr>
          <a:lstStyle>
            <a:lvl1pPr marL="0" indent="0" algn="ctr">
              <a:buNone/>
              <a:defRPr sz="1400" baseline="0"/>
            </a:lvl1pPr>
            <a:lvl5pPr marL="1828800" indent="0" algn="l">
              <a:buNone/>
              <a:defRPr/>
            </a:lvl5pPr>
          </a:lstStyle>
          <a:p>
            <a:pPr lvl="0"/>
            <a:r>
              <a:rPr lang="vi-VN"/>
              <a:t>Click to add short description</a:t>
            </a:r>
            <a:endParaRPr lang="en-US" dirty="0"/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23" hasCustomPrompt="1"/>
          </p:nvPr>
        </p:nvSpPr>
        <p:spPr>
          <a:xfrm>
            <a:off x="3366534" y="5312651"/>
            <a:ext cx="2549525" cy="1112838"/>
          </a:xfrm>
        </p:spPr>
        <p:txBody>
          <a:bodyPr>
            <a:normAutofit/>
          </a:bodyPr>
          <a:lstStyle>
            <a:lvl1pPr marL="0" indent="0" algn="ctr">
              <a:buNone/>
              <a:defRPr sz="1400" baseline="0"/>
            </a:lvl1pPr>
            <a:lvl5pPr marL="1828800" indent="0" algn="l">
              <a:buNone/>
              <a:defRPr/>
            </a:lvl5pPr>
          </a:lstStyle>
          <a:p>
            <a:pPr lvl="0"/>
            <a:r>
              <a:rPr lang="vi-VN"/>
              <a:t>Click to add short description</a:t>
            </a:r>
            <a:endParaRPr lang="en-US" dirty="0"/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24" hasCustomPrompt="1"/>
          </p:nvPr>
        </p:nvSpPr>
        <p:spPr>
          <a:xfrm>
            <a:off x="6288640" y="5312651"/>
            <a:ext cx="2549525" cy="1112838"/>
          </a:xfrm>
        </p:spPr>
        <p:txBody>
          <a:bodyPr>
            <a:normAutofit/>
          </a:bodyPr>
          <a:lstStyle>
            <a:lvl1pPr marL="0" indent="0" algn="ctr">
              <a:buNone/>
              <a:defRPr sz="1400" baseline="0"/>
            </a:lvl1pPr>
            <a:lvl5pPr marL="1828800" indent="0" algn="l">
              <a:buNone/>
              <a:defRPr/>
            </a:lvl5pPr>
          </a:lstStyle>
          <a:p>
            <a:pPr lvl="0"/>
            <a:r>
              <a:rPr lang="vi-VN"/>
              <a:t>Click to add short description</a:t>
            </a:r>
            <a:endParaRPr lang="en-US" dirty="0"/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25" hasCustomPrompt="1"/>
          </p:nvPr>
        </p:nvSpPr>
        <p:spPr>
          <a:xfrm>
            <a:off x="9220683" y="5312651"/>
            <a:ext cx="2549525" cy="1112838"/>
          </a:xfrm>
        </p:spPr>
        <p:txBody>
          <a:bodyPr>
            <a:normAutofit/>
          </a:bodyPr>
          <a:lstStyle>
            <a:lvl1pPr marL="0" indent="0" algn="ctr">
              <a:buNone/>
              <a:defRPr sz="1400" baseline="0"/>
            </a:lvl1pPr>
            <a:lvl5pPr marL="1828800" indent="0" algn="l">
              <a:buNone/>
              <a:defRPr/>
            </a:lvl5pPr>
          </a:lstStyle>
          <a:p>
            <a:pPr lvl="0"/>
            <a:r>
              <a:rPr lang="vi-VN"/>
              <a:t>Click to add short description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2526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146465"/>
            <a:ext cx="10515600" cy="519458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lang="en-US"/>
            </a:lvl1pPr>
          </a:lstStyle>
          <a:p>
            <a:pPr lvl="0" algn="ctr"/>
            <a:r>
              <a:rPr lang="vi-VN" dirty="0"/>
              <a:t>CLICK TO EDIT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132934"/>
            <a:ext cx="5157787" cy="82391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120900"/>
            <a:ext cx="5157787" cy="3951908"/>
          </a:xfrm>
        </p:spPr>
        <p:txBody>
          <a:bodyPr/>
          <a:lstStyle/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132934"/>
            <a:ext cx="5183188" cy="82391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120900"/>
            <a:ext cx="5183188" cy="3951908"/>
          </a:xfrm>
        </p:spPr>
        <p:txBody>
          <a:bodyPr/>
          <a:lstStyle/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59793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Statement">
    <p:bg>
      <p:bgPr>
        <a:blipFill dpi="0" rotWithShape="1">
          <a:blip r:embed="rId2">
            <a:lum/>
          </a:blip>
          <a:srcRect/>
          <a:stretch>
            <a:fillRect l="-1000" t="-5000" r="34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073" y="0"/>
            <a:ext cx="6076355" cy="68580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7238999" y="1958748"/>
            <a:ext cx="3113315" cy="3201081"/>
          </a:xfrm>
        </p:spPr>
        <p:txBody>
          <a:bodyPr/>
          <a:lstStyle>
            <a:lvl1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19794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Statement 2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962" y="0"/>
            <a:ext cx="607635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244943" y="0"/>
            <a:ext cx="9470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23232"/>
              </a:solidFill>
            </a:endParaRPr>
          </a:p>
        </p:txBody>
      </p:sp>
      <p:sp>
        <p:nvSpPr>
          <p:cNvPr id="6" name="Content Placeholder 4"/>
          <p:cNvSpPr>
            <a:spLocks noGrp="1"/>
          </p:cNvSpPr>
          <p:nvPr>
            <p:ph sz="quarter" idx="11"/>
          </p:nvPr>
        </p:nvSpPr>
        <p:spPr>
          <a:xfrm>
            <a:off x="7238999" y="1958748"/>
            <a:ext cx="3113315" cy="3201081"/>
          </a:xfrm>
        </p:spPr>
        <p:txBody>
          <a:bodyPr/>
          <a:lstStyle>
            <a:lvl1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658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Statement 3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962" y="0"/>
            <a:ext cx="6076355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244943" y="0"/>
            <a:ext cx="9470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23232"/>
              </a:solidFill>
            </a:endParaRPr>
          </a:p>
        </p:txBody>
      </p:sp>
      <p:sp>
        <p:nvSpPr>
          <p:cNvPr id="12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7238999" y="1958748"/>
            <a:ext cx="3113315" cy="3201081"/>
          </a:xfrm>
        </p:spPr>
        <p:txBody>
          <a:bodyPr/>
          <a:lstStyle>
            <a:lvl1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65654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46464"/>
            <a:ext cx="10515600" cy="549275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lang="en-US"/>
            </a:lvl1pPr>
          </a:lstStyle>
          <a:p>
            <a:pPr lvl="0" algn="ctr"/>
            <a:r>
              <a:rPr lang="vi-VN" dirty="0"/>
              <a:t>CLICK TO EDIT TITLE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939"/>
            <a:ext cx="961901" cy="55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727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ock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50825"/>
            <a:ext cx="10515600" cy="600075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lang="en-US" baseline="0"/>
            </a:lvl1pPr>
          </a:lstStyle>
          <a:p>
            <a:pPr lvl="0" algn="ctr"/>
            <a:r>
              <a:rPr lang="vi-VN" dirty="0"/>
              <a:t>CLICK TO EDIT TITLE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0" y="939800"/>
          <a:ext cx="12192000" cy="5918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591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591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622299" y="1500146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17" name="Picture Placeholder 11"/>
          <p:cNvSpPr>
            <a:spLocks noGrp="1"/>
          </p:cNvSpPr>
          <p:nvPr>
            <p:ph type="pic" sz="quarter" idx="11" hasCustomPrompt="1"/>
          </p:nvPr>
        </p:nvSpPr>
        <p:spPr>
          <a:xfrm>
            <a:off x="3073399" y="1500146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19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5511383" y="1500146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21" name="Picture Placeholder 11"/>
          <p:cNvSpPr>
            <a:spLocks noGrp="1"/>
          </p:cNvSpPr>
          <p:nvPr>
            <p:ph type="pic" sz="quarter" idx="13" hasCustomPrompt="1"/>
          </p:nvPr>
        </p:nvSpPr>
        <p:spPr>
          <a:xfrm>
            <a:off x="7949783" y="1500146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23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438983" y="1500146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27" name="Picture Placeholder 11"/>
          <p:cNvSpPr>
            <a:spLocks noGrp="1"/>
          </p:cNvSpPr>
          <p:nvPr>
            <p:ph type="pic" sz="quarter" idx="15" hasCustomPrompt="1"/>
          </p:nvPr>
        </p:nvSpPr>
        <p:spPr>
          <a:xfrm>
            <a:off x="622299" y="4446546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29" name="Picture Placeholder 11"/>
          <p:cNvSpPr>
            <a:spLocks noGrp="1"/>
          </p:cNvSpPr>
          <p:nvPr>
            <p:ph type="pic" sz="quarter" idx="16" hasCustomPrompt="1"/>
          </p:nvPr>
        </p:nvSpPr>
        <p:spPr>
          <a:xfrm>
            <a:off x="3073399" y="4446546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31" name="Picture Placeholder 11"/>
          <p:cNvSpPr>
            <a:spLocks noGrp="1"/>
          </p:cNvSpPr>
          <p:nvPr>
            <p:ph type="pic" sz="quarter" idx="17" hasCustomPrompt="1"/>
          </p:nvPr>
        </p:nvSpPr>
        <p:spPr>
          <a:xfrm>
            <a:off x="5511383" y="4446546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33" name="Picture Placeholder 11"/>
          <p:cNvSpPr>
            <a:spLocks noGrp="1"/>
          </p:cNvSpPr>
          <p:nvPr>
            <p:ph type="pic" sz="quarter" idx="18" hasCustomPrompt="1"/>
          </p:nvPr>
        </p:nvSpPr>
        <p:spPr>
          <a:xfrm>
            <a:off x="7949783" y="4446546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sp>
        <p:nvSpPr>
          <p:cNvPr id="35" name="Picture Placeholder 11"/>
          <p:cNvSpPr>
            <a:spLocks noGrp="1"/>
          </p:cNvSpPr>
          <p:nvPr>
            <p:ph type="pic" sz="quarter" idx="19" hasCustomPrompt="1"/>
          </p:nvPr>
        </p:nvSpPr>
        <p:spPr>
          <a:xfrm>
            <a:off x="10438983" y="4446546"/>
            <a:ext cx="1169233" cy="1099636"/>
          </a:xfrm>
        </p:spPr>
        <p:txBody>
          <a:bodyPr>
            <a:normAutofit/>
          </a:bodyPr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I</a:t>
            </a:r>
            <a:r>
              <a:rPr lang="vi-VN" dirty="0"/>
              <a:t>con </a:t>
            </a:r>
            <a:r>
              <a:rPr lang="en-US" dirty="0"/>
              <a:t>H</a:t>
            </a:r>
            <a:r>
              <a:rPr lang="vi-VN" dirty="0"/>
              <a:t>ere</a:t>
            </a:r>
          </a:p>
          <a:p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532" y="939800"/>
            <a:ext cx="575492" cy="3302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791" y="939800"/>
            <a:ext cx="575492" cy="3302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7538" y="3886200"/>
            <a:ext cx="575492" cy="3302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464" y="3886200"/>
            <a:ext cx="575492" cy="3302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3886200"/>
            <a:ext cx="575492" cy="3302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165515" y="2894682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4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2603500" y="2894682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5041484" y="2894682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4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7479884" y="2894682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9969084" y="2894682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4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165515" y="5833825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47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2603500" y="5833825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48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5041484" y="5833825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49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7479884" y="5833825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  <p:sp>
        <p:nvSpPr>
          <p:cNvPr id="5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9969084" y="5833825"/>
            <a:ext cx="2082800" cy="338554"/>
          </a:xfrm>
          <a:noFill/>
        </p:spPr>
        <p:txBody>
          <a:bodyPr wrap="square" rtlCol="0" anchor="t">
            <a:spAutoFit/>
          </a:bodyPr>
          <a:lstStyle>
            <a:lvl1pPr>
              <a:defRPr lang="en-US" sz="1600" b="1" dirty="0"/>
            </a:lvl1pPr>
          </a:lstStyle>
          <a:p>
            <a:pPr marL="0"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CONTENT HERE</a:t>
            </a:r>
          </a:p>
        </p:txBody>
      </p:sp>
    </p:spTree>
    <p:extLst>
      <p:ext uri="{BB962C8B-B14F-4D97-AF65-F5344CB8AC3E}">
        <p14:creationId xmlns:p14="http://schemas.microsoft.com/office/powerpoint/2010/main" val="7790712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 title+imag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-9939"/>
            <a:ext cx="4979504" cy="68679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9939"/>
            <a:ext cx="4980298" cy="6858000"/>
          </a:xfrm>
          <a:solidFill>
            <a:schemeClr val="accent2"/>
          </a:solidFill>
          <a:ln>
            <a:noFill/>
          </a:ln>
        </p:spPr>
        <p:txBody>
          <a:bodyPr/>
          <a:lstStyle>
            <a:lvl1pPr marL="0" indent="0" algn="ctr">
              <a:buFont typeface="+mj-lt"/>
              <a:buNone/>
              <a:defRPr/>
            </a:lvl1pPr>
          </a:lstStyle>
          <a:p>
            <a:r>
              <a:rPr lang="vi-VN" dirty="0"/>
              <a:t>background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737946" y="987425"/>
            <a:ext cx="569205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2921" y="4343398"/>
            <a:ext cx="3932237" cy="1192697"/>
          </a:xfrm>
        </p:spPr>
        <p:txBody>
          <a:bodyPr anchor="t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vi-VN" dirty="0"/>
              <a:t>Click to edit </a:t>
            </a:r>
            <a:r>
              <a:rPr lang="en-US" dirty="0"/>
              <a:t>name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1" hasCustomPrompt="1"/>
          </p:nvPr>
        </p:nvSpPr>
        <p:spPr>
          <a:xfrm>
            <a:off x="1163102" y="1192297"/>
            <a:ext cx="2652505" cy="2654300"/>
          </a:xfrm>
          <a:ln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vi-VN" dirty="0"/>
              <a:t>Place white icon inside here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746" y="-8727"/>
            <a:ext cx="961901" cy="5519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558" y="6117675"/>
            <a:ext cx="1068091" cy="73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3157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- righ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-9939"/>
            <a:ext cx="4979504" cy="68679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>
              <a:solidFill>
                <a:srgbClr val="6D829F">
                  <a:lumMod val="20000"/>
                  <a:lumOff val="80000"/>
                </a:srgb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2343" y="1465300"/>
            <a:ext cx="5910943" cy="480487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27"/>
            <a:ext cx="961901" cy="5519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558" y="6117675"/>
            <a:ext cx="1068091" cy="730386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511629" y="1465299"/>
            <a:ext cx="4003529" cy="4804871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682343" y="365125"/>
            <a:ext cx="5910943" cy="833180"/>
          </a:xfrm>
        </p:spPr>
        <p:txBody>
          <a:bodyPr anchor="b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</a:lstStyle>
          <a:p>
            <a:r>
              <a:rPr lang="vi-VN" dirty="0"/>
              <a:t>Heading line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511629" y="365125"/>
            <a:ext cx="4003529" cy="83318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3200" b="0" dirty="0">
                <a:solidFill>
                  <a:schemeClr val="accent4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vi-VN" dirty="0"/>
              <a:t>Click to edit heading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8268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-bot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376057"/>
            <a:ext cx="12192000" cy="24819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>
              <a:solidFill>
                <a:srgbClr val="6D829F">
                  <a:lumMod val="20000"/>
                  <a:lumOff val="80000"/>
                </a:srgb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629" y="1097348"/>
            <a:ext cx="11190514" cy="283235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27"/>
            <a:ext cx="961901" cy="5519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558" y="6117675"/>
            <a:ext cx="1068091" cy="730386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511629" y="5007429"/>
            <a:ext cx="11190514" cy="1508123"/>
          </a:xfrm>
        </p:spPr>
        <p:txBody>
          <a:bodyPr>
            <a:no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511629" y="4507593"/>
            <a:ext cx="11190514" cy="40974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2800" b="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vi-VN" dirty="0"/>
              <a:t>Click to edit heading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30678"/>
            <a:ext cx="10515600" cy="827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489271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850296"/>
            <a:ext cx="12192000" cy="200770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323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06" y="4850296"/>
            <a:ext cx="10515600" cy="1043609"/>
          </a:xfrm>
        </p:spPr>
        <p:txBody>
          <a:bodyPr anchor="b">
            <a:normAutofit/>
          </a:bodyPr>
          <a:lstStyle>
            <a:lvl1pPr>
              <a:defRPr sz="4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22145" y="5991398"/>
            <a:ext cx="10515600" cy="717515"/>
          </a:xfrm>
        </p:spPr>
        <p:txBody>
          <a:bodyPr/>
          <a:lstStyle>
            <a:lvl1pPr marL="0" indent="0">
              <a:buNone/>
              <a:defRPr sz="24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 title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4752802"/>
            <a:ext cx="12192000" cy="97493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6781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erson's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04" y="0"/>
            <a:ext cx="4324350" cy="6858000"/>
          </a:xfrm>
          <a:prstGeom prst="rect">
            <a:avLst/>
          </a:prstGeom>
        </p:spPr>
      </p:pic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649288" y="1271588"/>
            <a:ext cx="3260725" cy="40560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vi-VN" dirty="0"/>
              <a:t>Insert profile photo here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89075" y="489709"/>
            <a:ext cx="6589158" cy="781879"/>
          </a:xfrm>
        </p:spPr>
        <p:txBody>
          <a:bodyPr anchor="b">
            <a:normAutofit/>
          </a:bodyPr>
          <a:lstStyle>
            <a:lvl1pPr marL="0" indent="0">
              <a:buNone/>
              <a:defRPr sz="3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Full name here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689075" y="1391479"/>
            <a:ext cx="6589158" cy="516836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r>
              <a:rPr lang="vi-VN" dirty="0"/>
              <a:t>Title or position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4688732" y="2305878"/>
            <a:ext cx="6588868" cy="4082222"/>
          </a:xfrm>
        </p:spPr>
        <p:txBody>
          <a:bodyPr/>
          <a:lstStyle>
            <a:lvl1pPr>
              <a:defRPr sz="2100"/>
            </a:lvl1pPr>
            <a:lvl2pPr>
              <a:defRPr sz="2100"/>
            </a:lvl2pPr>
            <a:lvl3pPr>
              <a:defRPr sz="21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7563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 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-435"/>
            <a:ext cx="4494212" cy="1320800"/>
          </a:xfrm>
        </p:spPr>
        <p:txBody>
          <a:bodyPr anchor="b"/>
          <a:lstStyle>
            <a:lvl1pPr>
              <a:defRPr sz="3200">
                <a:solidFill>
                  <a:schemeClr val="accent4"/>
                </a:solidFill>
              </a:defRPr>
            </a:lvl1pPr>
          </a:lstStyle>
          <a:p>
            <a:r>
              <a:rPr lang="vi-VN" dirty="0"/>
              <a:t>Click to add title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045200" y="97536"/>
            <a:ext cx="6037072" cy="664464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Place picture here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61901" cy="55191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839788" y="1655099"/>
            <a:ext cx="4494212" cy="3327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6177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0"/>
            <a:ext cx="4494212" cy="1320800"/>
          </a:xfrm>
        </p:spPr>
        <p:txBody>
          <a:bodyPr anchor="b"/>
          <a:lstStyle>
            <a:lvl1pPr>
              <a:defRPr sz="3200">
                <a:solidFill>
                  <a:schemeClr val="accent4"/>
                </a:solidFill>
              </a:defRPr>
            </a:lvl1pPr>
          </a:lstStyle>
          <a:p>
            <a:r>
              <a:rPr lang="vi-VN" dirty="0"/>
              <a:t>Click to add title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045200" y="109728"/>
            <a:ext cx="6037072" cy="31541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Place picture here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61901" cy="551910"/>
          </a:xfrm>
          <a:prstGeom prst="rect">
            <a:avLst/>
          </a:prstGeom>
        </p:spPr>
      </p:pic>
      <p:sp>
        <p:nvSpPr>
          <p:cNvPr id="9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839788" y="1670486"/>
            <a:ext cx="4494212" cy="370840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547100" y="3352800"/>
            <a:ext cx="3535172" cy="340156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 dirty="0"/>
              <a:t>Place picture here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045200" y="3352800"/>
            <a:ext cx="2413000" cy="340156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Place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07163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61901" cy="55191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204107"/>
            <a:ext cx="4989512" cy="985838"/>
          </a:xfrm>
        </p:spPr>
        <p:txBody>
          <a:bodyPr anchor="b"/>
          <a:lstStyle>
            <a:lvl1pPr>
              <a:defRPr sz="3200">
                <a:solidFill>
                  <a:schemeClr val="accent4"/>
                </a:solidFill>
              </a:defRPr>
            </a:lvl1pPr>
          </a:lstStyle>
          <a:p>
            <a:r>
              <a:rPr lang="vi-VN" dirty="0"/>
              <a:t>Click to add title</a:t>
            </a:r>
            <a:endParaRPr 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045200" y="109727"/>
            <a:ext cx="6037072" cy="363359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Place picture here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682624" y="1371741"/>
            <a:ext cx="4989513" cy="1920366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547100" y="3843338"/>
            <a:ext cx="3535172" cy="291103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 dirty="0"/>
              <a:t>Place picture here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957763" y="3843338"/>
            <a:ext cx="3500437" cy="291103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 dirty="0"/>
              <a:t>Place picture here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117474" y="3843338"/>
            <a:ext cx="4725989" cy="291103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 dirty="0"/>
              <a:t>Place picture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6418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age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7536" y="109727"/>
            <a:ext cx="6049264" cy="570571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Place picture here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8666988" y="121538"/>
            <a:ext cx="3403092" cy="338366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 dirty="0"/>
              <a:t>Place picture here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253988" y="121539"/>
            <a:ext cx="2305812" cy="33836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Place picture here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6253988" y="3645408"/>
            <a:ext cx="5816092" cy="3084576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 dirty="0"/>
              <a:t>Place picture here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97536" y="5933660"/>
            <a:ext cx="6049264" cy="796323"/>
          </a:xfrm>
          <a:noFill/>
          <a:ln>
            <a:noFill/>
          </a:ln>
        </p:spPr>
        <p:txBody>
          <a:bodyPr lIns="180000" rIns="180000" anchor="ctr">
            <a:normAutofit/>
          </a:bodyPr>
          <a:lstStyle>
            <a:lvl1pPr marL="0" indent="0">
              <a:lnSpc>
                <a:spcPts val="17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</a:t>
            </a:r>
            <a:r>
              <a:rPr lang="vi-VN" dirty="0"/>
              <a:t>aption (optional)</a:t>
            </a:r>
          </a:p>
        </p:txBody>
      </p:sp>
    </p:spTree>
    <p:extLst>
      <p:ext uri="{BB962C8B-B14F-4D97-AF65-F5344CB8AC3E}">
        <p14:creationId xmlns:p14="http://schemas.microsoft.com/office/powerpoint/2010/main" val="20601983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594" y="6007748"/>
            <a:ext cx="12192594" cy="663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678" y="5993537"/>
            <a:ext cx="749013" cy="7468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61901" cy="55191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4" cstate="email">
            <a:duotone>
              <a:prstClr val="black"/>
              <a:schemeClr val="bg1">
                <a:lumMod val="8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488" y="6117684"/>
            <a:ext cx="523965" cy="426276"/>
          </a:xfrm>
          <a:prstGeom prst="rect">
            <a:avLst/>
          </a:prstGeom>
        </p:spPr>
      </p:pic>
      <p:sp>
        <p:nvSpPr>
          <p:cNvPr id="34" name="TextBox 33"/>
          <p:cNvSpPr txBox="1"/>
          <p:nvPr userDrawn="1"/>
        </p:nvSpPr>
        <p:spPr>
          <a:xfrm>
            <a:off x="1119224" y="6169991"/>
            <a:ext cx="1567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rgbClr val="FFFFFF">
                    <a:lumMod val="50000"/>
                  </a:srgbClr>
                </a:solidFill>
                <a:ea typeface="Arial" charset="0"/>
                <a:cs typeface="Arial" charset="0"/>
              </a:rPr>
              <a:t>Type of Service:  </a:t>
            </a:r>
          </a:p>
        </p:txBody>
      </p:sp>
      <p:sp>
        <p:nvSpPr>
          <p:cNvPr id="35" name="TextBox 34"/>
          <p:cNvSpPr txBox="1"/>
          <p:nvPr userDrawn="1"/>
        </p:nvSpPr>
        <p:spPr>
          <a:xfrm>
            <a:off x="7099966" y="6169325"/>
            <a:ext cx="11394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FF">
                    <a:lumMod val="50000"/>
                  </a:srgbClr>
                </a:solidFill>
                <a:ea typeface="Arial" charset="0"/>
                <a:cs typeface="Arial" charset="0"/>
              </a:rPr>
              <a:t>Technology</a:t>
            </a:r>
            <a:r>
              <a:rPr lang="vi-VN" sz="1400" dirty="0">
                <a:solidFill>
                  <a:srgbClr val="FFFFFF">
                    <a:lumMod val="50000"/>
                  </a:srgbClr>
                </a:solidFill>
                <a:ea typeface="Arial" charset="0"/>
                <a:cs typeface="Arial" charset="0"/>
              </a:rPr>
              <a:t>:</a:t>
            </a:r>
            <a:endParaRPr lang="en-US" sz="1400" dirty="0">
              <a:solidFill>
                <a:srgbClr val="323232"/>
              </a:solidFill>
            </a:endParaRPr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2542610" y="5907080"/>
            <a:ext cx="3722599" cy="833273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Service name</a:t>
            </a:r>
            <a:endParaRPr lang="en-US" dirty="0"/>
          </a:p>
        </p:txBody>
      </p:sp>
      <p:sp>
        <p:nvSpPr>
          <p:cNvPr id="39" name="Text Placeholder 36"/>
          <p:cNvSpPr>
            <a:spLocks noGrp="1"/>
          </p:cNvSpPr>
          <p:nvPr>
            <p:ph type="body" sz="quarter" idx="12" hasCustomPrompt="1"/>
          </p:nvPr>
        </p:nvSpPr>
        <p:spPr>
          <a:xfrm>
            <a:off x="8182675" y="5907081"/>
            <a:ext cx="3519468" cy="833273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Name</a:t>
            </a:r>
            <a:endParaRPr lang="en-US" dirty="0"/>
          </a:p>
        </p:txBody>
      </p:sp>
      <p:sp>
        <p:nvSpPr>
          <p:cNvPr id="40" name="Rectangle 39"/>
          <p:cNvSpPr/>
          <p:nvPr userDrawn="1"/>
        </p:nvSpPr>
        <p:spPr>
          <a:xfrm flipV="1">
            <a:off x="565830" y="1415512"/>
            <a:ext cx="11136312" cy="76202"/>
          </a:xfrm>
          <a:prstGeom prst="rect">
            <a:avLst/>
          </a:prstGeom>
          <a:solidFill>
            <a:schemeClr val="tx2">
              <a:lumMod val="75000"/>
              <a:alpha val="16000"/>
            </a:schemeClr>
          </a:solidFill>
          <a:ln>
            <a:noFill/>
          </a:ln>
          <a:effectLst>
            <a:outerShdw dist="23000" dir="5400000" sx="1000" sy="1000" rotWithShape="0">
              <a:schemeClr val="tx1">
                <a:alpha val="72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218940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2437883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656823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4875766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6094708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7313650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8532591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9751533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42" name="Picture Placeholder 41"/>
          <p:cNvSpPr>
            <a:spLocks noGrp="1"/>
          </p:cNvSpPr>
          <p:nvPr>
            <p:ph type="pic" sz="quarter" idx="13" hasCustomPrompt="1"/>
          </p:nvPr>
        </p:nvSpPr>
        <p:spPr>
          <a:xfrm>
            <a:off x="598488" y="252440"/>
            <a:ext cx="1604355" cy="90374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vi-VN" dirty="0"/>
              <a:t>Client logo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5857" y="333164"/>
            <a:ext cx="1306285" cy="968706"/>
          </a:xfrm>
          <a:prstGeom prst="rect">
            <a:avLst/>
          </a:prstGeom>
        </p:spPr>
      </p:pic>
      <p:sp>
        <p:nvSpPr>
          <p:cNvPr id="44" name="Picture Placeholder 41"/>
          <p:cNvSpPr>
            <a:spLocks noGrp="1"/>
          </p:cNvSpPr>
          <p:nvPr>
            <p:ph type="pic" sz="quarter" idx="14" hasCustomPrompt="1"/>
          </p:nvPr>
        </p:nvSpPr>
        <p:spPr>
          <a:xfrm>
            <a:off x="2355243" y="252440"/>
            <a:ext cx="1604355" cy="90374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vi-VN" dirty="0"/>
              <a:t>Client logo</a:t>
            </a:r>
            <a:endParaRPr lang="en-US" dirty="0"/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15" hasCustomPrompt="1"/>
          </p:nvPr>
        </p:nvSpPr>
        <p:spPr>
          <a:xfrm>
            <a:off x="6559850" y="1676400"/>
            <a:ext cx="5142292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vi-VN" dirty="0"/>
              <a:t>The Challenge</a:t>
            </a:r>
            <a:endParaRPr lang="en-US" dirty="0"/>
          </a:p>
        </p:txBody>
      </p:sp>
      <p:sp>
        <p:nvSpPr>
          <p:cNvPr id="48" name="Text Placeholder 46"/>
          <p:cNvSpPr>
            <a:spLocks noGrp="1"/>
          </p:cNvSpPr>
          <p:nvPr>
            <p:ph type="body" sz="quarter" idx="16" hasCustomPrompt="1"/>
          </p:nvPr>
        </p:nvSpPr>
        <p:spPr>
          <a:xfrm>
            <a:off x="6559850" y="3757651"/>
            <a:ext cx="5142292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vi-VN" dirty="0"/>
              <a:t>Results</a:t>
            </a:r>
            <a:endParaRPr lang="en-US" dirty="0"/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17" hasCustomPrompt="1"/>
          </p:nvPr>
        </p:nvSpPr>
        <p:spPr>
          <a:xfrm>
            <a:off x="565830" y="1676400"/>
            <a:ext cx="5142292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vi-VN" dirty="0"/>
              <a:t>Who are...?</a:t>
            </a:r>
            <a:endParaRPr lang="en-US" dirty="0"/>
          </a:p>
        </p:txBody>
      </p:sp>
      <p:sp>
        <p:nvSpPr>
          <p:cNvPr id="50" name="Text Placeholder 46"/>
          <p:cNvSpPr>
            <a:spLocks noGrp="1"/>
          </p:cNvSpPr>
          <p:nvPr>
            <p:ph type="body" sz="quarter" idx="18" hasCustomPrompt="1"/>
          </p:nvPr>
        </p:nvSpPr>
        <p:spPr>
          <a:xfrm>
            <a:off x="565830" y="3768908"/>
            <a:ext cx="5142292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vi-VN" dirty="0"/>
              <a:t>Solutions &amp; Benefits</a:t>
            </a:r>
            <a:endParaRPr lang="en-US" dirty="0"/>
          </a:p>
        </p:txBody>
      </p:sp>
      <p:sp>
        <p:nvSpPr>
          <p:cNvPr id="53" name="Text Placeholder 52"/>
          <p:cNvSpPr>
            <a:spLocks noGrp="1"/>
          </p:cNvSpPr>
          <p:nvPr>
            <p:ph type="body" sz="quarter" idx="19"/>
          </p:nvPr>
        </p:nvSpPr>
        <p:spPr>
          <a:xfrm>
            <a:off x="565150" y="2308225"/>
            <a:ext cx="5143500" cy="120808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2"/>
          <p:cNvSpPr>
            <a:spLocks noGrp="1"/>
          </p:cNvSpPr>
          <p:nvPr>
            <p:ph type="body" sz="quarter" idx="20"/>
          </p:nvPr>
        </p:nvSpPr>
        <p:spPr>
          <a:xfrm>
            <a:off x="6559850" y="2308225"/>
            <a:ext cx="5143500" cy="120808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52"/>
          <p:cNvSpPr>
            <a:spLocks noGrp="1"/>
          </p:cNvSpPr>
          <p:nvPr>
            <p:ph type="body" sz="quarter" idx="21"/>
          </p:nvPr>
        </p:nvSpPr>
        <p:spPr>
          <a:xfrm>
            <a:off x="6559850" y="4406526"/>
            <a:ext cx="5143500" cy="120808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2"/>
          <p:cNvSpPr>
            <a:spLocks noGrp="1"/>
          </p:cNvSpPr>
          <p:nvPr>
            <p:ph type="body" sz="quarter" idx="22"/>
          </p:nvPr>
        </p:nvSpPr>
        <p:spPr>
          <a:xfrm>
            <a:off x="564622" y="4406526"/>
            <a:ext cx="5143500" cy="120808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49807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-594" y="6007748"/>
            <a:ext cx="12192594" cy="663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61901" cy="55191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3" cstate="email">
            <a:duotone>
              <a:prstClr val="black"/>
              <a:schemeClr val="bg1">
                <a:lumMod val="8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488" y="6117684"/>
            <a:ext cx="523965" cy="426276"/>
          </a:xfrm>
          <a:prstGeom prst="rect">
            <a:avLst/>
          </a:prstGeom>
        </p:spPr>
      </p:pic>
      <p:grpSp>
        <p:nvGrpSpPr>
          <p:cNvPr id="30" name="Group 29"/>
          <p:cNvGrpSpPr/>
          <p:nvPr userDrawn="1"/>
        </p:nvGrpSpPr>
        <p:grpSpPr>
          <a:xfrm>
            <a:off x="6559850" y="6121142"/>
            <a:ext cx="589471" cy="436821"/>
            <a:chOff x="17613851" y="12084498"/>
            <a:chExt cx="1305921" cy="967739"/>
          </a:xfrm>
        </p:grpSpPr>
        <p:pic>
          <p:nvPicPr>
            <p:cNvPr id="31" name="Picture 30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613851" y="12084498"/>
              <a:ext cx="891274" cy="891274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 userDrawn="1"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01500" y="12633965"/>
              <a:ext cx="418272" cy="418272"/>
            </a:xfrm>
            <a:prstGeom prst="rect">
              <a:avLst/>
            </a:prstGeom>
          </p:spPr>
        </p:pic>
      </p:grpSp>
      <p:sp>
        <p:nvSpPr>
          <p:cNvPr id="34" name="TextBox 33"/>
          <p:cNvSpPr txBox="1"/>
          <p:nvPr userDrawn="1"/>
        </p:nvSpPr>
        <p:spPr>
          <a:xfrm>
            <a:off x="1119224" y="6169991"/>
            <a:ext cx="1567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rgbClr val="FFFFFF">
                    <a:lumMod val="50000"/>
                  </a:srgbClr>
                </a:solidFill>
                <a:ea typeface="Arial" charset="0"/>
                <a:cs typeface="Arial" charset="0"/>
              </a:rPr>
              <a:t>Type of Service:  </a:t>
            </a:r>
          </a:p>
        </p:txBody>
      </p:sp>
      <p:sp>
        <p:nvSpPr>
          <p:cNvPr id="35" name="TextBox 34"/>
          <p:cNvSpPr txBox="1"/>
          <p:nvPr userDrawn="1"/>
        </p:nvSpPr>
        <p:spPr>
          <a:xfrm>
            <a:off x="7173706" y="6169325"/>
            <a:ext cx="9204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1400" dirty="0">
                <a:solidFill>
                  <a:srgbClr val="FFFFFF">
                    <a:lumMod val="50000"/>
                  </a:srgbClr>
                </a:solidFill>
                <a:ea typeface="Arial" charset="0"/>
                <a:cs typeface="Arial" charset="0"/>
              </a:rPr>
              <a:t>Function:</a:t>
            </a:r>
            <a:endParaRPr lang="en-US" sz="1400" dirty="0">
              <a:solidFill>
                <a:srgbClr val="323232"/>
              </a:solidFill>
            </a:endParaRPr>
          </a:p>
        </p:txBody>
      </p:sp>
      <p:sp>
        <p:nvSpPr>
          <p:cNvPr id="38" name="Text Placeholder 36"/>
          <p:cNvSpPr>
            <a:spLocks noGrp="1"/>
          </p:cNvSpPr>
          <p:nvPr>
            <p:ph type="body" sz="quarter" idx="11" hasCustomPrompt="1"/>
          </p:nvPr>
        </p:nvSpPr>
        <p:spPr>
          <a:xfrm>
            <a:off x="2542610" y="5907080"/>
            <a:ext cx="3722599" cy="833273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Service name</a:t>
            </a:r>
            <a:endParaRPr lang="en-US" dirty="0"/>
          </a:p>
        </p:txBody>
      </p:sp>
      <p:sp>
        <p:nvSpPr>
          <p:cNvPr id="39" name="Text Placeholder 36"/>
          <p:cNvSpPr>
            <a:spLocks noGrp="1"/>
          </p:cNvSpPr>
          <p:nvPr>
            <p:ph type="body" sz="quarter" idx="12" hasCustomPrompt="1"/>
          </p:nvPr>
        </p:nvSpPr>
        <p:spPr>
          <a:xfrm>
            <a:off x="8064691" y="5907081"/>
            <a:ext cx="3637452" cy="833273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accent4"/>
                </a:solidFill>
              </a:defRPr>
            </a:lvl1pPr>
          </a:lstStyle>
          <a:p>
            <a:pPr lvl="0"/>
            <a:r>
              <a:rPr lang="vi-VN" dirty="0"/>
              <a:t>Name</a:t>
            </a:r>
            <a:endParaRPr lang="en-US" dirty="0"/>
          </a:p>
        </p:txBody>
      </p:sp>
      <p:sp>
        <p:nvSpPr>
          <p:cNvPr id="40" name="Rectangle 39"/>
          <p:cNvSpPr/>
          <p:nvPr userDrawn="1"/>
        </p:nvSpPr>
        <p:spPr>
          <a:xfrm flipV="1">
            <a:off x="565830" y="1415512"/>
            <a:ext cx="11136312" cy="76202"/>
          </a:xfrm>
          <a:prstGeom prst="rect">
            <a:avLst/>
          </a:prstGeom>
          <a:solidFill>
            <a:schemeClr val="tx2">
              <a:lumMod val="75000"/>
              <a:alpha val="16000"/>
            </a:schemeClr>
          </a:solidFill>
          <a:ln>
            <a:noFill/>
          </a:ln>
          <a:effectLst>
            <a:outerShdw dist="23000" dir="5400000" sx="1000" sy="1000" rotWithShape="0">
              <a:schemeClr val="tx1">
                <a:alpha val="72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218940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2437883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3656823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4875766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6094708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7313650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8532591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9751533" algn="l" defTabSz="1218940" rtl="0" eaLnBrk="1" latinLnBrk="0" hangingPunct="1">
              <a:defRPr sz="4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42" name="Picture Placeholder 41"/>
          <p:cNvSpPr>
            <a:spLocks noGrp="1"/>
          </p:cNvSpPr>
          <p:nvPr>
            <p:ph type="pic" sz="quarter" idx="13" hasCustomPrompt="1"/>
          </p:nvPr>
        </p:nvSpPr>
        <p:spPr>
          <a:xfrm>
            <a:off x="598488" y="252440"/>
            <a:ext cx="1604355" cy="90374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vi-VN" dirty="0"/>
              <a:t>Client logo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5857" y="333164"/>
            <a:ext cx="1306285" cy="968706"/>
          </a:xfrm>
          <a:prstGeom prst="rect">
            <a:avLst/>
          </a:prstGeom>
        </p:spPr>
      </p:pic>
      <p:sp>
        <p:nvSpPr>
          <p:cNvPr id="44" name="Picture Placeholder 41"/>
          <p:cNvSpPr>
            <a:spLocks noGrp="1"/>
          </p:cNvSpPr>
          <p:nvPr>
            <p:ph type="pic" sz="quarter" idx="14" hasCustomPrompt="1"/>
          </p:nvPr>
        </p:nvSpPr>
        <p:spPr>
          <a:xfrm>
            <a:off x="2355243" y="252440"/>
            <a:ext cx="1604355" cy="90374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vi-VN" dirty="0"/>
              <a:t>Client logo</a:t>
            </a:r>
            <a:endParaRPr lang="en-US" dirty="0"/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15" hasCustomPrompt="1"/>
          </p:nvPr>
        </p:nvSpPr>
        <p:spPr>
          <a:xfrm>
            <a:off x="6559850" y="1676400"/>
            <a:ext cx="5142292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vi-VN" dirty="0"/>
              <a:t>The Challenge</a:t>
            </a:r>
            <a:endParaRPr lang="en-US" dirty="0"/>
          </a:p>
        </p:txBody>
      </p:sp>
      <p:sp>
        <p:nvSpPr>
          <p:cNvPr id="48" name="Text Placeholder 46"/>
          <p:cNvSpPr>
            <a:spLocks noGrp="1"/>
          </p:cNvSpPr>
          <p:nvPr>
            <p:ph type="body" sz="quarter" idx="16" hasCustomPrompt="1"/>
          </p:nvPr>
        </p:nvSpPr>
        <p:spPr>
          <a:xfrm>
            <a:off x="6559850" y="3757651"/>
            <a:ext cx="5142292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vi-VN" dirty="0"/>
              <a:t>Results</a:t>
            </a:r>
            <a:endParaRPr lang="en-US" dirty="0"/>
          </a:p>
        </p:txBody>
      </p:sp>
      <p:sp>
        <p:nvSpPr>
          <p:cNvPr id="49" name="Text Placeholder 46"/>
          <p:cNvSpPr>
            <a:spLocks noGrp="1"/>
          </p:cNvSpPr>
          <p:nvPr>
            <p:ph type="body" sz="quarter" idx="17" hasCustomPrompt="1"/>
          </p:nvPr>
        </p:nvSpPr>
        <p:spPr>
          <a:xfrm>
            <a:off x="565830" y="1676400"/>
            <a:ext cx="5142292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vi-VN" dirty="0"/>
              <a:t>Who are...?</a:t>
            </a:r>
            <a:endParaRPr lang="en-US" dirty="0"/>
          </a:p>
        </p:txBody>
      </p:sp>
      <p:sp>
        <p:nvSpPr>
          <p:cNvPr id="50" name="Text Placeholder 46"/>
          <p:cNvSpPr>
            <a:spLocks noGrp="1"/>
          </p:cNvSpPr>
          <p:nvPr>
            <p:ph type="body" sz="quarter" idx="18" hasCustomPrompt="1"/>
          </p:nvPr>
        </p:nvSpPr>
        <p:spPr>
          <a:xfrm>
            <a:off x="565830" y="3768908"/>
            <a:ext cx="5142292" cy="423863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vi-VN" dirty="0"/>
              <a:t>Solutions &amp; Benefits</a:t>
            </a:r>
            <a:endParaRPr lang="en-US" dirty="0"/>
          </a:p>
        </p:txBody>
      </p:sp>
      <p:sp>
        <p:nvSpPr>
          <p:cNvPr id="53" name="Text Placeholder 52"/>
          <p:cNvSpPr>
            <a:spLocks noGrp="1"/>
          </p:cNvSpPr>
          <p:nvPr>
            <p:ph type="body" sz="quarter" idx="19"/>
          </p:nvPr>
        </p:nvSpPr>
        <p:spPr>
          <a:xfrm>
            <a:off x="565150" y="2308225"/>
            <a:ext cx="5143500" cy="120808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52"/>
          <p:cNvSpPr>
            <a:spLocks noGrp="1"/>
          </p:cNvSpPr>
          <p:nvPr>
            <p:ph type="body" sz="quarter" idx="20"/>
          </p:nvPr>
        </p:nvSpPr>
        <p:spPr>
          <a:xfrm>
            <a:off x="6559850" y="2308225"/>
            <a:ext cx="5143500" cy="120808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52"/>
          <p:cNvSpPr>
            <a:spLocks noGrp="1"/>
          </p:cNvSpPr>
          <p:nvPr>
            <p:ph type="body" sz="quarter" idx="21"/>
          </p:nvPr>
        </p:nvSpPr>
        <p:spPr>
          <a:xfrm>
            <a:off x="6559850" y="4406526"/>
            <a:ext cx="5143500" cy="120808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2"/>
          <p:cNvSpPr>
            <a:spLocks noGrp="1"/>
          </p:cNvSpPr>
          <p:nvPr>
            <p:ph type="body" sz="quarter" idx="22"/>
          </p:nvPr>
        </p:nvSpPr>
        <p:spPr>
          <a:xfrm>
            <a:off x="564622" y="4406526"/>
            <a:ext cx="5143500" cy="120808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95899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you">
    <p:bg>
      <p:bgPr>
        <a:solidFill>
          <a:srgbClr val="ECF0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006850" y="2768739"/>
            <a:ext cx="4076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4000" dirty="0">
                <a:solidFill>
                  <a:srgbClr val="CB2236"/>
                </a:solidFill>
              </a:rPr>
              <a:t>THANK YOU</a:t>
            </a:r>
            <a:endParaRPr lang="en-US" sz="4000" dirty="0">
              <a:solidFill>
                <a:srgbClr val="CB22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6283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8A798-E058-4E98-977A-B956C0A81472}" type="datetimeFigureOut">
              <a:rPr lang="en-US" smtClean="0">
                <a:solidFill>
                  <a:srgbClr val="323232">
                    <a:tint val="75000"/>
                  </a:srgbClr>
                </a:solidFill>
              </a:rPr>
              <a:pPr/>
              <a:t>8/16/2019</a:t>
            </a:fld>
            <a:endParaRPr lang="en-US">
              <a:solidFill>
                <a:srgbClr val="32323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2323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930DC-47CF-4021-AC85-F81423F4F187}" type="slidenum">
              <a:rPr lang="en-US" smtClean="0">
                <a:solidFill>
                  <a:srgbClr val="32323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2323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7480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8A798-E058-4E98-977A-B956C0A81472}" type="datetimeFigureOut">
              <a:rPr lang="en-US" smtClean="0">
                <a:solidFill>
                  <a:srgbClr val="323232">
                    <a:tint val="75000"/>
                  </a:srgbClr>
                </a:solidFill>
              </a:rPr>
              <a:pPr/>
              <a:t>8/16/2019</a:t>
            </a:fld>
            <a:endParaRPr lang="en-US">
              <a:solidFill>
                <a:srgbClr val="32323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2323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930DC-47CF-4021-AC85-F81423F4F187}" type="slidenum">
              <a:rPr lang="en-US" smtClean="0">
                <a:solidFill>
                  <a:srgbClr val="32323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2323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785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Pr>
        <a:blipFill dpi="0" rotWithShape="1">
          <a:blip r:embed="rId2">
            <a:lum/>
          </a:blip>
          <a:srcRect/>
          <a:stretch>
            <a:fillRect t="-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850296"/>
            <a:ext cx="12192000" cy="200770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323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06" y="4850296"/>
            <a:ext cx="10515600" cy="1043609"/>
          </a:xfrm>
        </p:spPr>
        <p:txBody>
          <a:bodyPr anchor="b">
            <a:normAutofit/>
          </a:bodyPr>
          <a:lstStyle>
            <a:lvl1pPr>
              <a:defRPr sz="4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22145" y="5991398"/>
            <a:ext cx="10515600" cy="717515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 title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4752802"/>
            <a:ext cx="12192000" cy="97493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89813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8A798-E058-4E98-977A-B956C0A81472}" type="datetimeFigureOut">
              <a:rPr lang="en-US" smtClean="0">
                <a:solidFill>
                  <a:srgbClr val="323232">
                    <a:tint val="75000"/>
                  </a:srgbClr>
                </a:solidFill>
              </a:rPr>
              <a:pPr/>
              <a:t>8/16/2019</a:t>
            </a:fld>
            <a:endParaRPr lang="en-US">
              <a:solidFill>
                <a:srgbClr val="323232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323232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930DC-47CF-4021-AC85-F81423F4F187}" type="slidenum">
              <a:rPr lang="en-US" smtClean="0">
                <a:solidFill>
                  <a:srgbClr val="32323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2323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717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>
            <a:normAutofit/>
          </a:bodyPr>
          <a:lstStyle>
            <a:lvl1pPr marL="457109" indent="-457109">
              <a:defRPr sz="1800"/>
            </a:lvl1pPr>
            <a:lvl2pPr>
              <a:defRPr sz="14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>
            <a:normAutofit/>
          </a:bodyPr>
          <a:lstStyle>
            <a:lvl1pPr marL="594400" indent="-594400">
              <a:defRPr sz="1800"/>
            </a:lvl1pPr>
            <a:lvl2pPr>
              <a:defRPr sz="14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9" name="Picture 8" descr="Nashtech_Top_Bar_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6507" y="301516"/>
            <a:ext cx="11618987" cy="80010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41127" y="274639"/>
            <a:ext cx="10972800" cy="811212"/>
          </a:xfrm>
          <a:noFill/>
        </p:spPr>
        <p:txBody>
          <a:bodyPr wrap="square" lIns="0" tIns="0" rIns="0" bIns="0" rtlCol="0">
            <a:noAutofit/>
          </a:bodyPr>
          <a:lstStyle>
            <a:lvl1pPr algn="l">
              <a:defRPr lang="en-US" sz="3799">
                <a:solidFill>
                  <a:schemeClr val="bg1"/>
                </a:solidFill>
                <a:ea typeface="+mn-ea"/>
                <a:cs typeface="FS Ingrid Light"/>
              </a:defRPr>
            </a:lvl1pPr>
          </a:lstStyle>
          <a:p>
            <a:pPr marL="0" lvl="0" algn="l"/>
            <a:r>
              <a:rPr lang="en-GB"/>
              <a:t>Click to edit Master title style</a:t>
            </a:r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286507" y="6350000"/>
            <a:ext cx="11618987" cy="794"/>
          </a:xfrm>
          <a:prstGeom prst="line">
            <a:avLst/>
          </a:prstGeom>
          <a:ln w="12700">
            <a:solidFill>
              <a:srgbClr val="A5A6A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6155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3"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850296"/>
            <a:ext cx="12192000" cy="200770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323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06" y="4850296"/>
            <a:ext cx="10515600" cy="1043609"/>
          </a:xfrm>
        </p:spPr>
        <p:txBody>
          <a:bodyPr anchor="b">
            <a:normAutofit/>
          </a:bodyPr>
          <a:lstStyle>
            <a:lvl1pPr>
              <a:defRPr sz="4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22145" y="5991398"/>
            <a:ext cx="10515600" cy="717515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 title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4752802"/>
            <a:ext cx="12192000" cy="97493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903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4">
    <p:bg>
      <p:bgPr>
        <a:blipFill dpi="0" rotWithShape="1">
          <a:blip r:embed="rId2">
            <a:lum/>
          </a:blip>
          <a:srcRect/>
          <a:stretch>
            <a:fillRect l="-4000" t="-4000" r="-4000" b="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850296"/>
            <a:ext cx="12192000" cy="200770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323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06" y="4850296"/>
            <a:ext cx="10515600" cy="1043609"/>
          </a:xfrm>
        </p:spPr>
        <p:txBody>
          <a:bodyPr anchor="b">
            <a:normAutofit/>
          </a:bodyPr>
          <a:lstStyle>
            <a:lvl1pPr>
              <a:defRPr sz="4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22145" y="5991398"/>
            <a:ext cx="10515600" cy="717515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 title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4752802"/>
            <a:ext cx="12192000" cy="97493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338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5">
    <p:bg>
      <p:bgPr>
        <a:blipFill dpi="0" rotWithShape="1">
          <a:blip r:embed="rId2">
            <a:lum/>
          </a:blip>
          <a:srcRect/>
          <a:stretch>
            <a:fillRect t="-20000" b="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850296"/>
            <a:ext cx="12192000" cy="200770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323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06" y="4850296"/>
            <a:ext cx="10515600" cy="1043609"/>
          </a:xfrm>
        </p:spPr>
        <p:txBody>
          <a:bodyPr anchor="b">
            <a:normAutofit/>
          </a:bodyPr>
          <a:lstStyle>
            <a:lvl1pPr>
              <a:defRPr sz="4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22145" y="5991398"/>
            <a:ext cx="10515600" cy="717515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 title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4752802"/>
            <a:ext cx="12192000" cy="97493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459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 5">
    <p:bg>
      <p:bgPr>
        <a:blipFill dpi="0" rotWithShape="1">
          <a:blip r:embed="rId2">
            <a:lum/>
          </a:blip>
          <a:srcRect/>
          <a:stretch>
            <a:fillRect l="-2000" t="-9000" r="-2000" b="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850296"/>
            <a:ext cx="12192000" cy="200770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323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06" y="4850296"/>
            <a:ext cx="10515600" cy="1043609"/>
          </a:xfrm>
        </p:spPr>
        <p:txBody>
          <a:bodyPr anchor="b">
            <a:normAutofit/>
          </a:bodyPr>
          <a:lstStyle>
            <a:lvl1pPr>
              <a:defRPr sz="4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22145" y="5991398"/>
            <a:ext cx="10515600" cy="717515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 title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4752802"/>
            <a:ext cx="12192000" cy="97493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072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6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850296"/>
            <a:ext cx="12192000" cy="2007704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323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06" y="4850296"/>
            <a:ext cx="10515600" cy="1043609"/>
          </a:xfrm>
        </p:spPr>
        <p:txBody>
          <a:bodyPr anchor="b">
            <a:normAutofit/>
          </a:bodyPr>
          <a:lstStyle>
            <a:lvl1pPr>
              <a:defRPr sz="420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22145" y="5991398"/>
            <a:ext cx="10515600" cy="717515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 title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4752802"/>
            <a:ext cx="12192000" cy="97493"/>
          </a:xfrm>
          <a:prstGeom prst="rect">
            <a:avLst/>
          </a:prstGeom>
          <a:solidFill>
            <a:schemeClr val="lt1">
              <a:alpha val="6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232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573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57990"/>
            <a:ext cx="10515600" cy="538696"/>
          </a:xfrm>
        </p:spPr>
        <p:txBody>
          <a:bodyPr anchor="t">
            <a:noAutofit/>
          </a:bodyPr>
          <a:lstStyle>
            <a:lvl1pPr algn="ctr">
              <a:defRPr sz="3200">
                <a:solidFill>
                  <a:schemeClr val="accent2"/>
                </a:solidFill>
              </a:defRPr>
            </a:lvl1pPr>
          </a:lstStyle>
          <a:p>
            <a:r>
              <a:rPr lang="vi-VN" dirty="0"/>
              <a:t>CLICK TO EDIT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133061"/>
            <a:ext cx="10515600" cy="5043902"/>
          </a:xfrm>
        </p:spPr>
        <p:txBody>
          <a:bodyPr/>
          <a:lstStyle/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7605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8A798-E058-4E98-977A-B956C0A81472}" type="datetimeFigureOut">
              <a:rPr lang="en-US" smtClean="0">
                <a:solidFill>
                  <a:srgbClr val="323232">
                    <a:tint val="75000"/>
                  </a:srgbClr>
                </a:solidFill>
              </a:rPr>
              <a:pPr/>
              <a:t>8/16/2019</a:t>
            </a:fld>
            <a:endParaRPr lang="en-US">
              <a:solidFill>
                <a:srgbClr val="323232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srgbClr val="323232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930DC-47CF-4021-AC85-F81423F4F187}" type="slidenum">
              <a:rPr lang="en-US" smtClean="0">
                <a:solidFill>
                  <a:srgbClr val="323232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323232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812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  <p:sldLayoutId id="2147483718" r:id="rId23"/>
    <p:sldLayoutId id="2147483719" r:id="rId24"/>
    <p:sldLayoutId id="2147483720" r:id="rId25"/>
    <p:sldLayoutId id="2147483721" r:id="rId26"/>
    <p:sldLayoutId id="2147483722" r:id="rId27"/>
    <p:sldLayoutId id="2147483723" r:id="rId28"/>
    <p:sldLayoutId id="2147483724" r:id="rId29"/>
    <p:sldLayoutId id="2147483725" r:id="rId30"/>
    <p:sldLayoutId id="2147483726" r:id="rId3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kern="1200" dirty="0" smtClean="0">
          <a:solidFill>
            <a:schemeClr val="accent2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4"/>
        </a:buClr>
        <a:buSzPct val="120000"/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LucidaGrande" charset="0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LucidaGrande" charset="0"/>
        <a:buChar char="◇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50000"/>
            <a:lumOff val="50000"/>
          </a:schemeClr>
        </a:buClr>
        <a:buFont typeface="LucidaGrande" charset="0"/>
        <a:buChar char="-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b="1" dirty="0" smtClean="0"/>
              <a:t>ATT Auto Parts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Alican</a:t>
            </a:r>
            <a:r>
              <a:rPr lang="en-US" dirty="0"/>
              <a:t> </a:t>
            </a:r>
            <a:r>
              <a:rPr lang="en-US" dirty="0" err="1"/>
              <a:t>Özer</a:t>
            </a:r>
            <a:r>
              <a:rPr lang="en-US" dirty="0"/>
              <a:t> </a:t>
            </a:r>
            <a:r>
              <a:rPr lang="en-US" dirty="0" smtClean="0"/>
              <a:t>- Thang Mai – Tam Tan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08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" y="1600200"/>
            <a:ext cx="1210627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12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794" y="696686"/>
            <a:ext cx="9614411" cy="572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079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484" y="770426"/>
            <a:ext cx="9951032" cy="601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92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 – Mobile View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19" y="709905"/>
            <a:ext cx="2765965" cy="58902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973" y="696686"/>
            <a:ext cx="2811631" cy="59340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4493" y="696686"/>
            <a:ext cx="2785545" cy="59400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9927" y="696686"/>
            <a:ext cx="3175806" cy="522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39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 – Mobile View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471" y="829418"/>
            <a:ext cx="2672375" cy="38345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142" y="814670"/>
            <a:ext cx="2815761" cy="60035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199" y="829418"/>
            <a:ext cx="2828683" cy="330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18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663" y="2272485"/>
            <a:ext cx="1572020" cy="157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054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1226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440"/>
            <a:ext cx="11004327" cy="452537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Overview</a:t>
            </a:r>
          </a:p>
          <a:p>
            <a:r>
              <a:rPr lang="en-US" sz="2400" dirty="0" smtClean="0"/>
              <a:t>Solution</a:t>
            </a:r>
          </a:p>
          <a:p>
            <a:r>
              <a:rPr lang="en-US" sz="2400" dirty="0" smtClean="0"/>
              <a:t>System </a:t>
            </a:r>
            <a:r>
              <a:rPr lang="en-US" sz="2400" dirty="0" smtClean="0"/>
              <a:t>architecture</a:t>
            </a:r>
          </a:p>
          <a:p>
            <a:r>
              <a:rPr lang="en-US" sz="2400" dirty="0" smtClean="0"/>
              <a:t>Work breakdown structure</a:t>
            </a:r>
            <a:endParaRPr lang="en-US" sz="2400" dirty="0" smtClean="0"/>
          </a:p>
          <a:p>
            <a:r>
              <a:rPr lang="en-US" sz="2400" dirty="0" smtClean="0"/>
              <a:t>Demo</a:t>
            </a:r>
          </a:p>
          <a:p>
            <a:r>
              <a:rPr lang="en-US" sz="2400" dirty="0" smtClean="0"/>
              <a:t>Q/A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127" y="404733"/>
            <a:ext cx="10972800" cy="681117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89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- ATT Auto Parts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68924" y="1958424"/>
            <a:ext cx="4244966" cy="3171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SzPct val="120000"/>
            </a:pP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The need: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400" dirty="0" smtClean="0"/>
              <a:t>A website to sell auto parts</a:t>
            </a:r>
            <a:endParaRPr lang="en-US" sz="2400" baseline="30000" dirty="0"/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400" dirty="0"/>
              <a:t>Scalable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400" dirty="0"/>
              <a:t>Better performance</a:t>
            </a:r>
          </a:p>
          <a:p>
            <a:pPr marL="800100" lvl="1" indent="-3429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2400" dirty="0"/>
              <a:t>Centralized in AWS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SzPct val="120000"/>
              <a:buFont typeface="Arial"/>
              <a:buChar char="•"/>
            </a:pP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6719584" y="1958424"/>
            <a:ext cx="5226610" cy="232268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SzPct val="120000"/>
              <a:defRPr sz="2800">
                <a:solidFill>
                  <a:schemeClr val="accent3">
                    <a:lumMod val="75000"/>
                  </a:schemeClr>
                </a:solidFill>
              </a:defRPr>
            </a:lvl1pPr>
            <a:lvl2pPr marL="800100" lvl="1" indent="-342900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SzPct val="120000"/>
              <a:buFont typeface="Arial" panose="020B0604020202020204" pitchFamily="34" charset="0"/>
              <a:buChar char="•"/>
              <a:defRPr sz="2400"/>
            </a:lvl2pPr>
          </a:lstStyle>
          <a:p>
            <a:r>
              <a:rPr lang="en-US" dirty="0"/>
              <a:t>Features:</a:t>
            </a:r>
          </a:p>
          <a:p>
            <a:pPr lvl="1"/>
            <a:r>
              <a:rPr lang="en-US" dirty="0" smtClean="0"/>
              <a:t>Product List</a:t>
            </a:r>
            <a:endParaRPr lang="en-US" dirty="0"/>
          </a:p>
          <a:p>
            <a:pPr lvl="1"/>
            <a:r>
              <a:rPr lang="en-US" dirty="0" smtClean="0"/>
              <a:t>Product Details</a:t>
            </a:r>
            <a:endParaRPr lang="en-US" baseline="30000" dirty="0"/>
          </a:p>
          <a:p>
            <a:pPr lvl="1"/>
            <a:r>
              <a:rPr lang="en-US" dirty="0" smtClean="0"/>
              <a:t>Support Users register &amp; Login</a:t>
            </a:r>
            <a:endParaRPr lang="en-US" dirty="0"/>
          </a:p>
          <a:p>
            <a:pPr lvl="1"/>
            <a:r>
              <a:rPr lang="en-US" dirty="0" smtClean="0"/>
              <a:t>Buy products and checkout</a:t>
            </a:r>
            <a:endParaRPr lang="en-US" dirty="0"/>
          </a:p>
        </p:txBody>
      </p:sp>
      <p:pic>
        <p:nvPicPr>
          <p:cNvPr id="6" name="Picture 2" descr="Image result for product features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407" y="2283888"/>
            <a:ext cx="1770905" cy="177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16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187" y="1133061"/>
            <a:ext cx="6622026" cy="5043902"/>
          </a:xfrm>
        </p:spPr>
        <p:txBody>
          <a:bodyPr>
            <a:normAutofit/>
          </a:bodyPr>
          <a:lstStyle/>
          <a:p>
            <a:r>
              <a:rPr lang="en-US" sz="2400" dirty="0"/>
              <a:t>E</a:t>
            </a:r>
            <a:r>
              <a:rPr lang="en-US" sz="2400" dirty="0" smtClean="0"/>
              <a:t>nd-to-end </a:t>
            </a:r>
            <a:r>
              <a:rPr lang="en-US" sz="2400" dirty="0"/>
              <a:t>solution:</a:t>
            </a:r>
          </a:p>
          <a:p>
            <a:pPr lvl="1"/>
            <a:r>
              <a:rPr lang="en-US" sz="1900" dirty="0" smtClean="0"/>
              <a:t>Analyze </a:t>
            </a:r>
            <a:r>
              <a:rPr lang="en-US" sz="1900" dirty="0"/>
              <a:t>- Design – Code – Test - Deliver</a:t>
            </a:r>
          </a:p>
          <a:p>
            <a:pPr lvl="1"/>
            <a:r>
              <a:rPr lang="en-US" sz="1900" dirty="0"/>
              <a:t>Using </a:t>
            </a:r>
            <a:r>
              <a:rPr lang="en-US" sz="1900" dirty="0" smtClean="0"/>
              <a:t>Kanban</a:t>
            </a:r>
            <a:endParaRPr lang="en-US" sz="2800" dirty="0" smtClean="0"/>
          </a:p>
          <a:p>
            <a:r>
              <a:rPr lang="en-US" sz="2400" dirty="0" smtClean="0"/>
              <a:t>Resources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sz="1800" dirty="0" smtClean="0"/>
              <a:t>3 head count</a:t>
            </a:r>
            <a:endParaRPr lang="en-US" dirty="0"/>
          </a:p>
          <a:p>
            <a:r>
              <a:rPr lang="en-US" sz="2400" dirty="0" smtClean="0"/>
              <a:t>Management &amp; Communication Tools</a:t>
            </a:r>
          </a:p>
          <a:p>
            <a:pPr lvl="1"/>
            <a:r>
              <a:rPr lang="en-US" sz="1800" dirty="0" err="1" smtClean="0"/>
              <a:t>Github</a:t>
            </a:r>
            <a:endParaRPr lang="en-US" sz="1800" dirty="0" smtClean="0"/>
          </a:p>
          <a:p>
            <a:pPr lvl="1"/>
            <a:r>
              <a:rPr lang="en-US" sz="2000" dirty="0" smtClean="0"/>
              <a:t>Email</a:t>
            </a:r>
          </a:p>
          <a:p>
            <a:pPr lvl="1"/>
            <a:r>
              <a:rPr lang="en-US" sz="2000" dirty="0" smtClean="0"/>
              <a:t>Fb messenger</a:t>
            </a:r>
            <a:endParaRPr lang="en-US" sz="2000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7447934" y="1100041"/>
            <a:ext cx="4744065" cy="5043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SzPct val="120000"/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LucidaGrande" charset="0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LucidaGrande" charset="0"/>
              <a:buChar char="◇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50000"/>
                  <a:lumOff val="50000"/>
                </a:schemeClr>
              </a:buClr>
              <a:buFont typeface="LucidaGrande" charset="0"/>
              <a:buChar char="-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technologies used:</a:t>
            </a:r>
          </a:p>
          <a:p>
            <a:endParaRPr lang="en-US" dirty="0"/>
          </a:p>
        </p:txBody>
      </p:sp>
      <p:pic>
        <p:nvPicPr>
          <p:cNvPr id="1026" name="Picture 2" descr="Image result for java servl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982" y="1738807"/>
            <a:ext cx="1673238" cy="173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html css javascrip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941" y="2083465"/>
            <a:ext cx="2035511" cy="112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intellij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603" y="4032309"/>
            <a:ext cx="1291862" cy="129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12" descr="AWS VP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1153" y="4465392"/>
            <a:ext cx="1129020" cy="425696"/>
          </a:xfrm>
          <a:prstGeom prst="rect">
            <a:avLst/>
          </a:prstGeom>
        </p:spPr>
      </p:pic>
      <p:pic>
        <p:nvPicPr>
          <p:cNvPr id="1038" name="Picture 14" descr="Image result for tomcat serv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871" y="3969791"/>
            <a:ext cx="1930305" cy="141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90735" y="1639027"/>
            <a:ext cx="1103792" cy="18612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1009" y="5491481"/>
            <a:ext cx="37338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29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Architecture</a:t>
            </a:r>
            <a:endParaRPr lang="en-US" dirty="0"/>
          </a:p>
        </p:txBody>
      </p:sp>
      <p:sp>
        <p:nvSpPr>
          <p:cNvPr id="5" name="Rectangle 27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28"/>
          <p:cNvSpPr>
            <a:spLocks noChangeArrowheads="1"/>
          </p:cNvSpPr>
          <p:nvPr/>
        </p:nvSpPr>
        <p:spPr bwMode="auto">
          <a:xfrm>
            <a:off x="152400" y="152400"/>
            <a:ext cx="10975145" cy="2604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29"/>
          <p:cNvSpPr>
            <a:spLocks noChangeArrowheads="1"/>
          </p:cNvSpPr>
          <p:nvPr/>
        </p:nvSpPr>
        <p:spPr bwMode="auto">
          <a:xfrm>
            <a:off x="-258417" y="309438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450" y="1223962"/>
            <a:ext cx="727710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06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Breakdown Structure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7015323"/>
              </p:ext>
            </p:extLst>
          </p:nvPr>
        </p:nvGraphicFramePr>
        <p:xfrm>
          <a:off x="582151" y="720830"/>
          <a:ext cx="11187061" cy="58723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80142">
                  <a:extLst>
                    <a:ext uri="{9D8B030D-6E8A-4147-A177-3AD203B41FA5}">
                      <a16:colId xmlns:a16="http://schemas.microsoft.com/office/drawing/2014/main" val="608811000"/>
                    </a:ext>
                  </a:extLst>
                </a:gridCol>
                <a:gridCol w="5032727">
                  <a:extLst>
                    <a:ext uri="{9D8B030D-6E8A-4147-A177-3AD203B41FA5}">
                      <a16:colId xmlns:a16="http://schemas.microsoft.com/office/drawing/2014/main" val="3488541561"/>
                    </a:ext>
                  </a:extLst>
                </a:gridCol>
                <a:gridCol w="3152102">
                  <a:extLst>
                    <a:ext uri="{9D8B030D-6E8A-4147-A177-3AD203B41FA5}">
                      <a16:colId xmlns:a16="http://schemas.microsoft.com/office/drawing/2014/main" val="2624555544"/>
                    </a:ext>
                  </a:extLst>
                </a:gridCol>
                <a:gridCol w="2422090">
                  <a:extLst>
                    <a:ext uri="{9D8B030D-6E8A-4147-A177-3AD203B41FA5}">
                      <a16:colId xmlns:a16="http://schemas.microsoft.com/office/drawing/2014/main" val="2698144838"/>
                    </a:ext>
                  </a:extLst>
                </a:gridCol>
              </a:tblGrid>
              <a:tr h="265559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450" b="1" u="none" strike="noStrike" dirty="0">
                          <a:effectLst/>
                        </a:rPr>
                        <a:t>No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450" b="1" u="none" strike="noStrike" dirty="0">
                          <a:effectLst/>
                        </a:rPr>
                        <a:t>Task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450" b="1" u="none" strike="noStrike" dirty="0">
                          <a:effectLst/>
                        </a:rPr>
                        <a:t>Assignee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n-US" sz="1450" b="1" u="none" strike="noStrike" dirty="0">
                          <a:effectLst/>
                        </a:rPr>
                        <a:t>Status</a:t>
                      </a:r>
                      <a:endParaRPr lang="en-US" sz="14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49536"/>
                  </a:ext>
                </a:extLst>
              </a:tr>
              <a:tr h="265559">
                <a:tc>
                  <a:txBody>
                    <a:bodyPr/>
                    <a:lstStyle/>
                    <a:p>
                      <a:pPr algn="r" fontAlgn="b">
                        <a:lnSpc>
                          <a:spcPct val="150000"/>
                        </a:lnSpc>
                      </a:pPr>
                      <a:r>
                        <a:rPr lang="en-US" sz="1450" u="none" strike="noStrike" dirty="0">
                          <a:effectLst/>
                        </a:rPr>
                        <a:t>1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450" u="none" strike="noStrike" dirty="0" err="1">
                          <a:effectLst/>
                        </a:rPr>
                        <a:t>Init</a:t>
                      </a:r>
                      <a:r>
                        <a:rPr lang="en-US" sz="1450" u="none" strike="noStrike" dirty="0">
                          <a:effectLst/>
                        </a:rPr>
                        <a:t> Maven project, setup repository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450" u="none" strike="noStrike" dirty="0">
                          <a:effectLst/>
                        </a:rPr>
                        <a:t>Thang Mai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450" u="none" strike="noStrike">
                          <a:effectLst/>
                        </a:rPr>
                        <a:t>Done</a:t>
                      </a:r>
                      <a:endParaRPr lang="en-US" sz="145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29301287"/>
                  </a:ext>
                </a:extLst>
              </a:tr>
              <a:tr h="265559">
                <a:tc>
                  <a:txBody>
                    <a:bodyPr/>
                    <a:lstStyle/>
                    <a:p>
                      <a:pPr algn="r" fontAlgn="b">
                        <a:lnSpc>
                          <a:spcPct val="150000"/>
                        </a:lnSpc>
                      </a:pPr>
                      <a:r>
                        <a:rPr lang="en-US" sz="1450" u="none" strike="noStrike" dirty="0">
                          <a:effectLst/>
                        </a:rPr>
                        <a:t>2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450" u="none" strike="noStrike" dirty="0">
                          <a:effectLst/>
                        </a:rPr>
                        <a:t>Develop page to show product list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450" u="none" strike="noStrike" dirty="0">
                          <a:effectLst/>
                        </a:rPr>
                        <a:t>Thang Mai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lnSpc>
                          <a:spcPct val="150000"/>
                        </a:lnSpc>
                      </a:pPr>
                      <a:r>
                        <a:rPr lang="en-US" sz="1450" u="none" strike="noStrike" dirty="0">
                          <a:effectLst/>
                        </a:rPr>
                        <a:t>Done</a:t>
                      </a:r>
                      <a:endParaRPr lang="en-US" sz="14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4597414"/>
                  </a:ext>
                </a:extLst>
              </a:tr>
              <a:tr h="265559"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 product details page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Thang Mai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35517677"/>
                  </a:ext>
                </a:extLst>
              </a:tr>
              <a:tr h="265559"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Define data model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Tam Tan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Done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451125"/>
                  </a:ext>
                </a:extLst>
              </a:tr>
              <a:tr h="265559"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Define database (mock)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Thang Mai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81709142"/>
                  </a:ext>
                </a:extLst>
              </a:tr>
              <a:tr h="265559"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Define data access layer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Alican</a:t>
                      </a:r>
                      <a:endParaRPr lang="en-US" sz="145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Done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49819"/>
                  </a:ext>
                </a:extLst>
              </a:tr>
              <a:tr h="265559"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Login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Tam Tan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90325728"/>
                  </a:ext>
                </a:extLst>
              </a:tr>
              <a:tr h="265559"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Register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Tam Tan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Done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51190"/>
                  </a:ext>
                </a:extLst>
              </a:tr>
              <a:tr h="265559"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Logout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Thang Mai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3289012"/>
                  </a:ext>
                </a:extLst>
              </a:tr>
              <a:tr h="265559"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Profile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Tam Tan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Done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616790"/>
                  </a:ext>
                </a:extLst>
              </a:tr>
              <a:tr h="265559"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 add to cart function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Alican</a:t>
                      </a:r>
                      <a:endParaRPr lang="en-US" sz="145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63639267"/>
                  </a:ext>
                </a:extLst>
              </a:tr>
              <a:tr h="265559"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 shopping cart page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Alican</a:t>
                      </a:r>
                      <a:endParaRPr lang="en-US" sz="145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Done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609159"/>
                  </a:ext>
                </a:extLst>
              </a:tr>
              <a:tr h="265559"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Integrate add to cart feature into product list page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Alican</a:t>
                      </a:r>
                      <a:endParaRPr lang="en-US" sz="145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0634246"/>
                  </a:ext>
                </a:extLst>
              </a:tr>
              <a:tr h="265559"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Integrate add to cart feature into product details page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Alican</a:t>
                      </a:r>
                      <a:endParaRPr lang="en-US" sz="145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Done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1215228"/>
                  </a:ext>
                </a:extLst>
              </a:tr>
              <a:tr h="265559"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Integrate add to cart feature into shopping cart page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Alican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9389289"/>
                  </a:ext>
                </a:extLst>
              </a:tr>
              <a:tr h="265559"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 checkout page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Alican</a:t>
                      </a:r>
                      <a:endParaRPr lang="en-US" sz="145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Done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88932"/>
                  </a:ext>
                </a:extLst>
              </a:tr>
              <a:tr h="265559"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Setup EC2 on AWS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Thang Mai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22983988"/>
                  </a:ext>
                </a:extLst>
              </a:tr>
              <a:tr h="265559"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Setup domain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Thang Mai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Done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0414387"/>
                  </a:ext>
                </a:extLst>
              </a:tr>
              <a:tr h="265559"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Deploy project to EC2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Thang Mai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Done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0669493"/>
                  </a:ext>
                </a:extLst>
              </a:tr>
              <a:tr h="265559">
                <a:tc>
                  <a:txBody>
                    <a:bodyPr/>
                    <a:lstStyle/>
                    <a:p>
                      <a:pPr marL="0" algn="r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 presentation file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Thang Mai, </a:t>
                      </a:r>
                      <a:r>
                        <a:rPr lang="en-US" sz="145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Alican</a:t>
                      </a:r>
                      <a:r>
                        <a:rPr lang="en-US" sz="14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Tam Tan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>
                        <a:lnSpc>
                          <a:spcPct val="150000"/>
                        </a:lnSpc>
                      </a:pPr>
                      <a:r>
                        <a:rPr lang="en-US" sz="145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Done</a:t>
                      </a:r>
                    </a:p>
                  </a:txBody>
                  <a:tcPr marL="9525" marR="9525" marT="9525" marB="0" anchor="b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783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165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632" y="696686"/>
            <a:ext cx="9764200" cy="588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58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842962"/>
            <a:ext cx="1178242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19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278" y="799922"/>
            <a:ext cx="9928277" cy="586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08478"/>
      </p:ext>
    </p:extLst>
  </p:cSld>
  <p:clrMapOvr>
    <a:masterClrMapping/>
  </p:clrMapOvr>
</p:sld>
</file>

<file path=ppt/theme/theme1.xml><?xml version="1.0" encoding="utf-8"?>
<a:theme xmlns:a="http://schemas.openxmlformats.org/drawingml/2006/main" name="1_NashTech-presentation">
  <a:themeElements>
    <a:clrScheme name="NashTech-defaultcolor">
      <a:dk1>
        <a:srgbClr val="323232"/>
      </a:dk1>
      <a:lt1>
        <a:srgbClr val="FFFFFF"/>
      </a:lt1>
      <a:dk2>
        <a:srgbClr val="6B5188"/>
      </a:dk2>
      <a:lt2>
        <a:srgbClr val="F26E32"/>
      </a:lt2>
      <a:accent1>
        <a:srgbClr val="EBEBEB"/>
      </a:accent1>
      <a:accent2>
        <a:srgbClr val="6D829F"/>
      </a:accent2>
      <a:accent3>
        <a:srgbClr val="7DB4D0"/>
      </a:accent3>
      <a:accent4>
        <a:srgbClr val="CB2236"/>
      </a:accent4>
      <a:accent5>
        <a:srgbClr val="8EB63E"/>
      </a:accent5>
      <a:accent6>
        <a:srgbClr val="F9DB5B"/>
      </a:accent6>
      <a:hlink>
        <a:srgbClr val="CB2236"/>
      </a:hlink>
      <a:folHlink>
        <a:srgbClr val="6F71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9F7ACF41-CC6B-4F2F-8FBC-276E123F87B1}" vid="{C2710A67-23B3-4227-B9AF-0FFE8817AE2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393331D26FDA47ACB7746EB1096E9B" ma:contentTypeVersion="4" ma:contentTypeDescription="Create a new document." ma:contentTypeScope="" ma:versionID="3280439da9648926472317732d1b52f1">
  <xsd:schema xmlns:xsd="http://www.w3.org/2001/XMLSchema" xmlns:xs="http://www.w3.org/2001/XMLSchema" xmlns:p="http://schemas.microsoft.com/office/2006/metadata/properties" xmlns:ns2="140670e8-552e-4ed4-90a8-2e1fc7c78fb9" targetNamespace="http://schemas.microsoft.com/office/2006/metadata/properties" ma:root="true" ma:fieldsID="7fab94413507f13671cf295f1c9f13f0" ns2:_="">
    <xsd:import namespace="140670e8-552e-4ed4-90a8-2e1fc7c78fb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0670e8-552e-4ed4-90a8-2e1fc7c78fb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834CA13-9715-4BBB-80E0-15848CA037FF}">
  <ds:schemaRefs>
    <ds:schemaRef ds:uri="http://schemas.microsoft.com/office/infopath/2007/PartnerControls"/>
    <ds:schemaRef ds:uri="http://www.w3.org/XML/1998/namespace"/>
    <ds:schemaRef ds:uri="http://purl.org/dc/terms/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140670e8-552e-4ed4-90a8-2e1fc7c78fb9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A0209FB7-C22D-4388-BCF8-C35FA08E93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0670e8-552e-4ed4-90a8-2e1fc7c78f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B31162D-2B37-4B41-9389-951792D21B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9042</TotalTime>
  <Words>287</Words>
  <Application>Microsoft Office PowerPoint</Application>
  <PresentationFormat>Widescreen</PresentationFormat>
  <Paragraphs>134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FS Ingrid Light</vt:lpstr>
      <vt:lpstr>LucidaGrande</vt:lpstr>
      <vt:lpstr>1_NashTech-presentation</vt:lpstr>
      <vt:lpstr>ATT Auto Parts</vt:lpstr>
      <vt:lpstr>Agenda</vt:lpstr>
      <vt:lpstr>Overview - ATT Auto Parts</vt:lpstr>
      <vt:lpstr>Solution</vt:lpstr>
      <vt:lpstr>System Architecture</vt:lpstr>
      <vt:lpstr>Work Breakdown Structure</vt:lpstr>
      <vt:lpstr>Screenshots</vt:lpstr>
      <vt:lpstr>Screenshots</vt:lpstr>
      <vt:lpstr>Screenshots</vt:lpstr>
      <vt:lpstr>Screenshots</vt:lpstr>
      <vt:lpstr>Screenshots</vt:lpstr>
      <vt:lpstr>Screenshots</vt:lpstr>
      <vt:lpstr>Screenshots – Mobile View</vt:lpstr>
      <vt:lpstr>Screenshots – Mobile View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Linh Nguyen Khanh</dc:creator>
  <cp:lastModifiedBy>Mai Thang</cp:lastModifiedBy>
  <cp:revision>491</cp:revision>
  <dcterms:created xsi:type="dcterms:W3CDTF">2016-09-01T07:19:11Z</dcterms:created>
  <dcterms:modified xsi:type="dcterms:W3CDTF">2019-08-16T03:32:13Z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0x0101004B393331D26FDA47ACB7746EB1096E9B</vt:lpwstr>
  </property>
</Properties>
</file>